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314" r:id="rId7"/>
    <p:sldId id="315" r:id="rId8"/>
    <p:sldId id="272" r:id="rId9"/>
    <p:sldId id="260" r:id="rId10"/>
    <p:sldId id="276" r:id="rId11"/>
    <p:sldId id="282" r:id="rId12"/>
    <p:sldId id="281" r:id="rId13"/>
    <p:sldId id="280" r:id="rId14"/>
    <p:sldId id="279" r:id="rId15"/>
    <p:sldId id="278" r:id="rId16"/>
    <p:sldId id="277" r:id="rId17"/>
    <p:sldId id="275" r:id="rId18"/>
    <p:sldId id="274" r:id="rId19"/>
    <p:sldId id="273" r:id="rId20"/>
    <p:sldId id="259" r:id="rId21"/>
    <p:sldId id="286" r:id="rId22"/>
    <p:sldId id="285" r:id="rId23"/>
    <p:sldId id="284" r:id="rId24"/>
    <p:sldId id="283" r:id="rId25"/>
    <p:sldId id="296" r:id="rId26"/>
    <p:sldId id="295" r:id="rId27"/>
    <p:sldId id="297" r:id="rId28"/>
    <p:sldId id="294" r:id="rId29"/>
    <p:sldId id="293" r:id="rId30"/>
    <p:sldId id="292" r:id="rId31"/>
    <p:sldId id="291" r:id="rId32"/>
    <p:sldId id="290" r:id="rId33"/>
    <p:sldId id="289" r:id="rId34"/>
    <p:sldId id="288" r:id="rId35"/>
    <p:sldId id="28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13" r:id="rId44"/>
    <p:sldId id="312" r:id="rId45"/>
    <p:sldId id="311" r:id="rId46"/>
    <p:sldId id="310" r:id="rId47"/>
    <p:sldId id="309" r:id="rId48"/>
    <p:sldId id="308" r:id="rId49"/>
    <p:sldId id="307" r:id="rId50"/>
    <p:sldId id="306" r:id="rId51"/>
    <p:sldId id="258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B0342-0885-4305-9059-D5F85DBF3DB1}" v="4" dt="2022-03-17T20:19:40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029D8C-3437-4ACE-8B99-02FAF6EE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43E33A7-49DE-4691-B6CD-60A5564FE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158EEF-E351-4B1B-95FD-AE907DFF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2F987E2-9314-4355-807F-FDCEF2EF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10C1B97-A9E9-4A74-AA2A-C7E59288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xmlns="" id="{D8E0A9C8-99AF-FC3D-48F0-5FBAD7C1E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"/>
          <a:stretch/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634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7448B1-34FA-4746-8626-FC1A439E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FD2245A-DCAC-47B0-9A14-A87A62FA8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6C84BE6-7C3B-4CB7-9FAD-3CD143CF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EDBD4CF-7E29-4FCC-B89A-572B29F1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A401ACF-47AA-4890-95EF-D66E0BE1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2443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20C81A6D-4522-49CA-9073-49B4AC038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C435578A-133F-4028-8724-EDE187582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006ED82-DA64-435D-8CA5-4CD33AAF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F6BC128-A69D-46FB-B446-FB2EF166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0178D4F-3325-403F-93CA-ABEC5B1A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4182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94BAF0B-8C0F-414B-A883-60B2AB5A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AA2CB-79E3-401F-9E00-B167075BC399}" type="datetime1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6A81E4D-8CD8-4830-826D-C6113EDE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Eng. Neidson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AFD5BC4-8FBD-4807-AB7F-5F9BE7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3517-E640-45D4-9E7C-E5523237DD7B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If I had asked people what…">
            <a:extLst>
              <a:ext uri="{FF2B5EF4-FFF2-40B4-BE49-F238E27FC236}">
                <a16:creationId xmlns:a16="http://schemas.microsoft.com/office/drawing/2014/main" xmlns="" id="{ACE8D01F-9BC7-4E23-9F3D-294FE5BDE280}"/>
              </a:ext>
            </a:extLst>
          </p:cNvPr>
          <p:cNvSpPr txBox="1"/>
          <p:nvPr userDrawn="1"/>
        </p:nvSpPr>
        <p:spPr>
          <a:xfrm>
            <a:off x="4500595" y="1865785"/>
            <a:ext cx="65" cy="75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marL="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defRPr sz="4000" b="0">
                <a:solidFill>
                  <a:srgbClr val="2C2E3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4400" dirty="0">
              <a:solidFill>
                <a:srgbClr val="005C9B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9B3DE28-A779-42EF-9868-07D4F440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286625" y="3664700"/>
            <a:ext cx="3676653" cy="731480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xmlns="" id="{361F2B5D-2341-4BFC-8100-B042F126508A}"/>
              </a:ext>
            </a:extLst>
          </p:cNvPr>
          <p:cNvCxnSpPr>
            <a:cxnSpLocks/>
          </p:cNvCxnSpPr>
          <p:nvPr userDrawn="1"/>
        </p:nvCxnSpPr>
        <p:spPr>
          <a:xfrm>
            <a:off x="2209800" y="3429000"/>
            <a:ext cx="8753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o 1">
            <a:extLst>
              <a:ext uri="{FF2B5EF4-FFF2-40B4-BE49-F238E27FC236}">
                <a16:creationId xmlns:a16="http://schemas.microsoft.com/office/drawing/2014/main" xmlns="" id="{8DD5BA94-54DC-430E-AC5F-474E7C52A7FC}"/>
              </a:ext>
            </a:extLst>
          </p:cNvPr>
          <p:cNvGrpSpPr/>
          <p:nvPr userDrawn="1"/>
        </p:nvGrpSpPr>
        <p:grpSpPr>
          <a:xfrm>
            <a:off x="1392088" y="3040786"/>
            <a:ext cx="776428" cy="776428"/>
            <a:chOff x="8417209" y="6609767"/>
            <a:chExt cx="1926858" cy="1926858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xmlns="" id="{9B376C8A-5665-41D4-A931-1383A41C4DAF}"/>
                </a:ext>
              </a:extLst>
            </p:cNvPr>
            <p:cNvSpPr/>
            <p:nvPr userDrawn="1"/>
          </p:nvSpPr>
          <p:spPr>
            <a:xfrm>
              <a:off x="8417209" y="6609767"/>
              <a:ext cx="1926858" cy="1926858"/>
            </a:xfrm>
            <a:prstGeom prst="ellipse">
              <a:avLst/>
            </a:prstGeom>
            <a:solidFill>
              <a:srgbClr val="005C9B"/>
            </a:solidFill>
            <a:ln w="12700">
              <a:miter lim="400000"/>
            </a:ln>
          </p:spPr>
          <p:txBody>
            <a:bodyPr lIns="0" tIns="0" rIns="0" bIns="0" anchor="ctr"/>
            <a:lstStyle>
              <a:defPPr>
                <a:defRPr lang="pt-BR"/>
              </a:defPPr>
              <a:lvl1pPr marL="0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09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63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417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71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126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80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834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dirty="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xmlns="" id="{7DFC8F2E-615D-469C-B92B-308E9E2DFE39}"/>
                </a:ext>
              </a:extLst>
            </p:cNvPr>
            <p:cNvSpPr/>
            <p:nvPr userDrawn="1"/>
          </p:nvSpPr>
          <p:spPr>
            <a:xfrm>
              <a:off x="8914371" y="7467225"/>
              <a:ext cx="932533" cy="21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45" y="17280"/>
                  </a:moveTo>
                  <a:cubicBezTo>
                    <a:pt x="18332" y="17280"/>
                    <a:pt x="17673" y="14380"/>
                    <a:pt x="17673" y="10800"/>
                  </a:cubicBezTo>
                  <a:cubicBezTo>
                    <a:pt x="17673" y="7224"/>
                    <a:pt x="18332" y="4320"/>
                    <a:pt x="19145" y="4320"/>
                  </a:cubicBezTo>
                  <a:cubicBezTo>
                    <a:pt x="19959" y="4320"/>
                    <a:pt x="20618" y="7224"/>
                    <a:pt x="20618" y="10800"/>
                  </a:cubicBezTo>
                  <a:cubicBezTo>
                    <a:pt x="20618" y="14380"/>
                    <a:pt x="19959" y="17280"/>
                    <a:pt x="19145" y="17280"/>
                  </a:cubicBezTo>
                  <a:moveTo>
                    <a:pt x="19145" y="0"/>
                  </a:moveTo>
                  <a:cubicBezTo>
                    <a:pt x="17790" y="0"/>
                    <a:pt x="16691" y="4837"/>
                    <a:pt x="16691" y="10800"/>
                  </a:cubicBezTo>
                  <a:cubicBezTo>
                    <a:pt x="16691" y="16766"/>
                    <a:pt x="17790" y="21600"/>
                    <a:pt x="19145" y="21600"/>
                  </a:cubicBezTo>
                  <a:cubicBezTo>
                    <a:pt x="20501" y="21600"/>
                    <a:pt x="21600" y="16766"/>
                    <a:pt x="21600" y="10800"/>
                  </a:cubicBezTo>
                  <a:cubicBezTo>
                    <a:pt x="21600" y="4837"/>
                    <a:pt x="20501" y="0"/>
                    <a:pt x="19145" y="0"/>
                  </a:cubicBezTo>
                  <a:moveTo>
                    <a:pt x="10800" y="17280"/>
                  </a:moveTo>
                  <a:cubicBezTo>
                    <a:pt x="9986" y="17280"/>
                    <a:pt x="9327" y="14380"/>
                    <a:pt x="9327" y="10800"/>
                  </a:cubicBezTo>
                  <a:cubicBezTo>
                    <a:pt x="9327" y="7224"/>
                    <a:pt x="9986" y="4320"/>
                    <a:pt x="10800" y="4320"/>
                  </a:cubicBezTo>
                  <a:cubicBezTo>
                    <a:pt x="11614" y="4320"/>
                    <a:pt x="12273" y="7224"/>
                    <a:pt x="12273" y="10800"/>
                  </a:cubicBezTo>
                  <a:cubicBezTo>
                    <a:pt x="12273" y="14380"/>
                    <a:pt x="11614" y="17280"/>
                    <a:pt x="10800" y="17280"/>
                  </a:cubicBezTo>
                  <a:moveTo>
                    <a:pt x="10800" y="0"/>
                  </a:moveTo>
                  <a:cubicBezTo>
                    <a:pt x="9444" y="0"/>
                    <a:pt x="8345" y="4837"/>
                    <a:pt x="8345" y="10800"/>
                  </a:cubicBezTo>
                  <a:cubicBezTo>
                    <a:pt x="8345" y="16766"/>
                    <a:pt x="9444" y="21600"/>
                    <a:pt x="10800" y="21600"/>
                  </a:cubicBezTo>
                  <a:cubicBezTo>
                    <a:pt x="12156" y="21600"/>
                    <a:pt x="13255" y="16766"/>
                    <a:pt x="13255" y="10800"/>
                  </a:cubicBezTo>
                  <a:cubicBezTo>
                    <a:pt x="13255" y="4837"/>
                    <a:pt x="12156" y="0"/>
                    <a:pt x="10800" y="0"/>
                  </a:cubicBezTo>
                  <a:moveTo>
                    <a:pt x="2455" y="17280"/>
                  </a:moveTo>
                  <a:cubicBezTo>
                    <a:pt x="1641" y="17280"/>
                    <a:pt x="982" y="14380"/>
                    <a:pt x="982" y="10800"/>
                  </a:cubicBezTo>
                  <a:cubicBezTo>
                    <a:pt x="982" y="7224"/>
                    <a:pt x="1641" y="4320"/>
                    <a:pt x="2455" y="4320"/>
                  </a:cubicBezTo>
                  <a:cubicBezTo>
                    <a:pt x="3268" y="4320"/>
                    <a:pt x="3927" y="7224"/>
                    <a:pt x="3927" y="10800"/>
                  </a:cubicBezTo>
                  <a:cubicBezTo>
                    <a:pt x="3927" y="14380"/>
                    <a:pt x="3268" y="17280"/>
                    <a:pt x="2455" y="17280"/>
                  </a:cubicBezTo>
                  <a:moveTo>
                    <a:pt x="2455" y="0"/>
                  </a:moveTo>
                  <a:cubicBezTo>
                    <a:pt x="1099" y="0"/>
                    <a:pt x="0" y="4837"/>
                    <a:pt x="0" y="10800"/>
                  </a:cubicBezTo>
                  <a:cubicBezTo>
                    <a:pt x="0" y="16766"/>
                    <a:pt x="1099" y="21600"/>
                    <a:pt x="2455" y="21600"/>
                  </a:cubicBezTo>
                  <a:cubicBezTo>
                    <a:pt x="3811" y="21600"/>
                    <a:pt x="4909" y="16766"/>
                    <a:pt x="4909" y="10800"/>
                  </a:cubicBezTo>
                  <a:cubicBezTo>
                    <a:pt x="4909" y="4837"/>
                    <a:pt x="3811" y="0"/>
                    <a:pt x="2455" y="0"/>
                  </a:cubicBezTo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pt-BR"/>
              </a:defPPr>
              <a:lvl1pPr marL="0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354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09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063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417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771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126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0480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4834" algn="l" defTabSz="1828709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dirty="0"/>
                <a:t> 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86348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8DAC43-C752-4E80-B5C6-083A72AD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B5F7EBB-A3A9-43F9-BAD2-DD18EED2C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2C95674-3110-4353-B70E-6992E8CC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FC7122C-3122-45DA-9DC6-B1F9A648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F62A326-9BCF-4AED-A300-8A7C9D88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6223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248773-C40A-4603-BE9A-3C0C9F13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21D34A8-EF07-4F12-A246-54963A5DA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C00A6C8-EA44-4D3A-AE79-120C5FC0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FDACAC9-85A7-4E68-A284-0C1F71D5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EE928B2-2031-4FB5-B14E-294F1853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346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8DAB13-A8EA-4961-9C19-9604FEEE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C65EBF6-24C5-4C83-B298-FF61DCAF7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D88333C-A397-410F-AA94-11E7004A8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2E086D2-0ABC-4E1F-9527-42F68945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EFE7D79-956B-4342-80A2-391B0C1C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3031A15-198C-443D-9A42-6388525D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2963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5008945-02AF-4FD2-B8BE-1F0D385F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E6E1ACA-07AC-439C-875B-C6A7CF79F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DFC7D94-5EFA-4E47-979E-2ECFE94EE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61964F44-85E9-4B70-AF87-110C65E8C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FC6F31D7-A7D8-4067-92D2-1E341AF3A1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42A1B523-A61F-43CA-86BC-9EF285CF7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F7070C4-D5C9-49CE-ACDB-4589ECAF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EA06BB7-9E72-46ED-9A8C-B41957AE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36957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8261A6D-3CB6-4011-86FD-7413141A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98385D53-CC9D-4899-800D-257D7290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27083B23-C00C-4D50-89BD-1A57BF3D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FB4AA26C-8367-443F-A70A-3F6D2F56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9185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35DEC02-3153-4C19-8E6F-F5CD966A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A1882C1C-40FA-467C-AD56-CC9E7636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8420B8C-4DC0-4327-86F5-9D1EEF76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5" name="Espaço Reservado para Conteúdo 5" descr="Uma imagem contendo Linha do tempo&#10;&#10;Descrição gerada automaticamente">
            <a:extLst>
              <a:ext uri="{FF2B5EF4-FFF2-40B4-BE49-F238E27FC236}">
                <a16:creationId xmlns:a16="http://schemas.microsoft.com/office/drawing/2014/main" xmlns="" id="{DF223B43-4EA1-1C1A-1D03-E6AA460CE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621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826CF6-6325-4FC5-8555-8FADD48D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D852FF2-2680-4274-8282-CDDCADAA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9AD374B-F475-42D8-8F2F-25F0EF3A4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79F29D3-E6A8-4CCF-92CE-C6ABE451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D5B2062-77FA-4340-B538-03B8F843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2D65E1B-911F-4D6F-A375-CE0E8124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3026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FB1526-2E19-4185-83C7-00CDD4BA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BB5AC69-2075-428D-ACAD-F014F9174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9AAE77AD-5DD4-4DCE-8D1F-92BF9A21D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59EA574-3982-495F-98BC-CDD1C12E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E21A6D3-64EC-4073-B6FB-B0100AB0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99F75AF-A21F-4991-B692-FF87530B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0422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4" descr="Padrão do plano de fundo&#10;&#10;Descrição gerada automaticamente">
            <a:extLst>
              <a:ext uri="{FF2B5EF4-FFF2-40B4-BE49-F238E27FC236}">
                <a16:creationId xmlns:a16="http://schemas.microsoft.com/office/drawing/2014/main" xmlns="" id="{447A4720-CF15-599F-529B-B60254B63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BAE46E66-E622-4602-AF8A-B1CEB72D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9D42D2A-3BF9-49F6-BA51-7D4A6A8C9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5DC7DF9-82F6-49F7-9248-1EEC8B7A6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5366-BAA6-4020-B729-67074FE4F09B}" type="datetimeFigureOut">
              <a:rPr lang="pt-BR" smtClean="0"/>
              <a:pPr/>
              <a:t>30/10/2022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57F0F84-ABAE-4F8F-B70A-5250DF5D4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F4FDA2C-A67B-4D1C-A97B-AE1A05F7E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50D6-62EC-4854-93FF-6C8F29AC5F2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11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0" y="666204"/>
            <a:ext cx="11952514" cy="5917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COMPONENTES: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Arthur Lessa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Felipe Violada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Mateus Queiroz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Professor: </a:t>
            </a:r>
            <a:r>
              <a:rPr kumimoji="0" lang="pt-B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Gean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Paulo Trabuco Lima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672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950" r="14837" b="5063"/>
          <a:stretch>
            <a:fillRect/>
          </a:stretch>
        </p:blipFill>
        <p:spPr bwMode="auto">
          <a:xfrm>
            <a:off x="418011" y="-1"/>
            <a:ext cx="11038116" cy="677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483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9465" r="29521" b="5063"/>
          <a:stretch>
            <a:fillRect/>
          </a:stretch>
        </p:blipFill>
        <p:spPr bwMode="auto">
          <a:xfrm>
            <a:off x="3135085" y="0"/>
            <a:ext cx="5238205" cy="681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097"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0478" r="30365" b="4462"/>
          <a:stretch>
            <a:fillRect/>
          </a:stretch>
        </p:blipFill>
        <p:spPr bwMode="auto">
          <a:xfrm>
            <a:off x="3200400" y="0"/>
            <a:ext cx="49994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230"/>
          <a:stretch>
            <a:fillRect/>
          </a:stretch>
        </p:blipFill>
        <p:spPr bwMode="auto">
          <a:xfrm>
            <a:off x="-164248" y="0"/>
            <a:ext cx="123562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9634" r="29352" b="5470"/>
          <a:stretch>
            <a:fillRect/>
          </a:stretch>
        </p:blipFill>
        <p:spPr bwMode="auto">
          <a:xfrm>
            <a:off x="3475349" y="0"/>
            <a:ext cx="52923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1153" r="31209" b="4763"/>
          <a:stretch>
            <a:fillRect/>
          </a:stretch>
        </p:blipFill>
        <p:spPr bwMode="auto">
          <a:xfrm>
            <a:off x="3670663" y="0"/>
            <a:ext cx="4833257" cy="687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097"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 I had asked people what…">
            <a:extLst>
              <a:ext uri="{FF2B5EF4-FFF2-40B4-BE49-F238E27FC236}">
                <a16:creationId xmlns:a16="http://schemas.microsoft.com/office/drawing/2014/main" xmlns="" id="{D8C2CCB6-EF12-4C66-959D-06E6FB162E2B}"/>
              </a:ext>
            </a:extLst>
          </p:cNvPr>
          <p:cNvSpPr txBox="1"/>
          <p:nvPr/>
        </p:nvSpPr>
        <p:spPr>
          <a:xfrm>
            <a:off x="4187322" y="2871374"/>
            <a:ext cx="677595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marL="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069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608" t="12381" r="26821" b="18272"/>
          <a:stretch>
            <a:fillRect/>
          </a:stretch>
        </p:blipFill>
        <p:spPr bwMode="auto">
          <a:xfrm>
            <a:off x="2142308" y="209004"/>
            <a:ext cx="7132321" cy="610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146"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1490" r="31715" b="6864"/>
          <a:stretch>
            <a:fillRect/>
          </a:stretch>
        </p:blipFill>
        <p:spPr bwMode="auto">
          <a:xfrm>
            <a:off x="4127863" y="0"/>
            <a:ext cx="48189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485"/>
          <a:stretch>
            <a:fillRect/>
          </a:stretch>
        </p:blipFill>
        <p:spPr bwMode="auto">
          <a:xfrm>
            <a:off x="0" y="3012"/>
            <a:ext cx="12187238" cy="685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498" y="2102485"/>
            <a:ext cx="6207034" cy="1325563"/>
          </a:xfrm>
        </p:spPr>
        <p:txBody>
          <a:bodyPr/>
          <a:lstStyle/>
          <a:p>
            <a:r>
              <a:rPr lang="pt-BR" dirty="0" smtClean="0"/>
              <a:t>Possuo </a:t>
            </a:r>
            <a:r>
              <a:rPr lang="pt-BR" dirty="0" err="1" smtClean="0"/>
              <a:t>L</a:t>
            </a:r>
            <a:r>
              <a:rPr lang="pt-BR" dirty="0" err="1" smtClean="0"/>
              <a:t>ogin</a:t>
            </a:r>
            <a:endParaRPr lang="pt-BR" dirty="0"/>
          </a:p>
        </p:txBody>
      </p:sp>
      <p:sp>
        <p:nvSpPr>
          <p:cNvPr id="4" name="Seta para a direita 3"/>
          <p:cNvSpPr/>
          <p:nvPr/>
        </p:nvSpPr>
        <p:spPr>
          <a:xfrm>
            <a:off x="1293223" y="1776549"/>
            <a:ext cx="2442754" cy="169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583" t="6077" r="25470" b="12568"/>
          <a:stretch>
            <a:fillRect/>
          </a:stretch>
        </p:blipFill>
        <p:spPr bwMode="auto">
          <a:xfrm>
            <a:off x="2508068" y="0"/>
            <a:ext cx="73388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14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920" t="6377" r="25808" b="12268"/>
          <a:stretch>
            <a:fillRect/>
          </a:stretch>
        </p:blipFill>
        <p:spPr bwMode="auto">
          <a:xfrm>
            <a:off x="2769326" y="0"/>
            <a:ext cx="723759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6864"/>
          <a:stretch>
            <a:fillRect/>
          </a:stretch>
        </p:blipFill>
        <p:spPr bwMode="auto">
          <a:xfrm>
            <a:off x="0" y="0"/>
            <a:ext cx="121739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7988" t="7278" r="18719" b="13469"/>
          <a:stretch>
            <a:fillRect/>
          </a:stretch>
        </p:blipFill>
        <p:spPr bwMode="auto">
          <a:xfrm>
            <a:off x="1280161" y="0"/>
            <a:ext cx="97414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566" y="0"/>
            <a:ext cx="10515600" cy="1325563"/>
          </a:xfrm>
        </p:spPr>
        <p:txBody>
          <a:bodyPr/>
          <a:lstStyle/>
          <a:p>
            <a:r>
              <a:rPr lang="pt-BR" dirty="0" smtClean="0"/>
              <a:t>Levantamento de requisitos</a:t>
            </a:r>
            <a:endParaRPr lang="pt-BR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9802" t="9980" r="27665" b="6564"/>
          <a:stretch>
            <a:fillRect/>
          </a:stretch>
        </p:blipFill>
        <p:spPr bwMode="auto">
          <a:xfrm>
            <a:off x="3788228" y="1237859"/>
            <a:ext cx="5094515" cy="562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157" t="7578" r="18550" b="13168"/>
          <a:stretch>
            <a:fillRect/>
          </a:stretch>
        </p:blipFill>
        <p:spPr bwMode="auto">
          <a:xfrm>
            <a:off x="1267095" y="0"/>
            <a:ext cx="97414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7988" t="6978" r="18550" b="13769"/>
          <a:stretch>
            <a:fillRect/>
          </a:stretch>
        </p:blipFill>
        <p:spPr bwMode="auto">
          <a:xfrm>
            <a:off x="1463040" y="0"/>
            <a:ext cx="976745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832" t="6978" r="18550" b="12568"/>
          <a:stretch>
            <a:fillRect/>
          </a:stretch>
        </p:blipFill>
        <p:spPr bwMode="auto">
          <a:xfrm>
            <a:off x="1606732" y="0"/>
            <a:ext cx="94937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436"/>
          <a:stretch>
            <a:fillRect/>
          </a:stretch>
        </p:blipFill>
        <p:spPr bwMode="auto">
          <a:xfrm>
            <a:off x="0" y="0"/>
            <a:ext cx="121620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065"/>
          <a:stretch>
            <a:fillRect/>
          </a:stretch>
        </p:blipFill>
        <p:spPr bwMode="auto">
          <a:xfrm>
            <a:off x="0" y="0"/>
            <a:ext cx="121812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157" t="5777" r="17706" b="14669"/>
          <a:stretch>
            <a:fillRect/>
          </a:stretch>
        </p:blipFill>
        <p:spPr bwMode="auto">
          <a:xfrm>
            <a:off x="1515289" y="0"/>
            <a:ext cx="959060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13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608" t="4876" r="27327" b="13769"/>
          <a:stretch>
            <a:fillRect/>
          </a:stretch>
        </p:blipFill>
        <p:spPr bwMode="auto">
          <a:xfrm>
            <a:off x="3004458" y="0"/>
            <a:ext cx="67567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06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66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Arthur Lessa</a:t>
            </a:r>
          </a:p>
          <a:p>
            <a:r>
              <a:rPr lang="pt-BR" dirty="0" smtClean="0"/>
              <a:t>Felipe Violada</a:t>
            </a:r>
          </a:p>
          <a:p>
            <a:r>
              <a:rPr lang="pt-BR" dirty="0" smtClean="0"/>
              <a:t>Mateus Queiroz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algn="r">
              <a:buNone/>
            </a:pPr>
            <a:r>
              <a:rPr lang="pt-BR" dirty="0" smtClean="0"/>
              <a:t>Professor: </a:t>
            </a:r>
            <a:r>
              <a:rPr lang="pt-BR" dirty="0" err="1" smtClean="0"/>
              <a:t>Gean</a:t>
            </a:r>
            <a:r>
              <a:rPr lang="pt-BR" dirty="0" smtClean="0"/>
              <a:t> </a:t>
            </a:r>
            <a:r>
              <a:rPr lang="pt-BR" dirty="0" smtClean="0"/>
              <a:t>Paulo Trabuco Lima</a:t>
            </a:r>
            <a:endParaRPr lang="pt-B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965"/>
          <a:stretch>
            <a:fillRect/>
          </a:stretch>
        </p:blipFill>
        <p:spPr bwMode="auto">
          <a:xfrm>
            <a:off x="0" y="0"/>
            <a:ext cx="121997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438"/>
          <a:stretch>
            <a:fillRect/>
          </a:stretch>
        </p:blipFill>
        <p:spPr bwMode="auto">
          <a:xfrm>
            <a:off x="0" y="0"/>
            <a:ext cx="120786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2672" r="32222" b="7164"/>
          <a:stretch>
            <a:fillRect/>
          </a:stretch>
        </p:blipFill>
        <p:spPr bwMode="auto">
          <a:xfrm>
            <a:off x="3905793" y="0"/>
            <a:ext cx="46127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7765"/>
          <a:stretch>
            <a:fillRect/>
          </a:stretch>
        </p:blipFill>
        <p:spPr bwMode="auto">
          <a:xfrm>
            <a:off x="0" y="-1"/>
            <a:ext cx="12192018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665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813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1106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0BE355-5551-EBF7-1E31-2DE6AE05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76722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814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20EDA4-8E85-2DB3-5F06-1FA10C3C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SABER +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1655DB8-0C97-F01A-48A2-4F968C10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262"/>
            <a:ext cx="10515600" cy="492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dirty="0" smtClean="0"/>
              <a:t>Programa para estudo para Desenvolvedores Iniciantes,com </a:t>
            </a:r>
            <a:r>
              <a:rPr lang="pt-BR" sz="2600" dirty="0" err="1" smtClean="0"/>
              <a:t>conteudos</a:t>
            </a:r>
            <a:r>
              <a:rPr lang="pt-BR" sz="2600" dirty="0" smtClean="0"/>
              <a:t> como:</a:t>
            </a:r>
          </a:p>
          <a:p>
            <a:pPr marL="0" indent="0"/>
            <a:r>
              <a:rPr lang="pt-BR" sz="2600" dirty="0" smtClean="0"/>
              <a:t>Java</a:t>
            </a:r>
          </a:p>
          <a:p>
            <a:pPr marL="0" indent="0"/>
            <a:r>
              <a:rPr lang="pt-BR" sz="2600" dirty="0" err="1" smtClean="0"/>
              <a:t>Html</a:t>
            </a:r>
            <a:r>
              <a:rPr lang="pt-BR" sz="2600" dirty="0" smtClean="0"/>
              <a:t>/</a:t>
            </a:r>
            <a:r>
              <a:rPr lang="pt-BR" sz="2600" dirty="0" err="1" smtClean="0"/>
              <a:t>Css</a:t>
            </a:r>
            <a:endParaRPr lang="pt-BR" sz="2600" dirty="0" smtClean="0"/>
          </a:p>
          <a:p>
            <a:pPr marL="0" indent="0"/>
            <a:r>
              <a:rPr lang="pt-BR" sz="2600" dirty="0" err="1" smtClean="0"/>
              <a:t>Ingles</a:t>
            </a:r>
            <a:r>
              <a:rPr lang="pt-BR" sz="2600" dirty="0" smtClean="0"/>
              <a:t> </a:t>
            </a:r>
            <a:r>
              <a:rPr lang="pt-BR" sz="2600" dirty="0" smtClean="0"/>
              <a:t>Instrumental</a:t>
            </a:r>
          </a:p>
          <a:p>
            <a:pPr marL="0" indent="0"/>
            <a:endParaRPr lang="pt-BR" sz="2600" dirty="0" smtClean="0"/>
          </a:p>
          <a:p>
            <a:pPr marL="0" indent="0">
              <a:buNone/>
            </a:pPr>
            <a:r>
              <a:rPr lang="pt-BR" sz="2600" dirty="0" smtClean="0"/>
              <a:t>O programa Possui um sistema de </a:t>
            </a:r>
            <a:r>
              <a:rPr lang="pt-BR" sz="2600" dirty="0" err="1" smtClean="0"/>
              <a:t>Login</a:t>
            </a:r>
            <a:r>
              <a:rPr lang="pt-BR" sz="2600" dirty="0" smtClean="0"/>
              <a:t> funcional com autenticação;um sistema para cadastro com diversas opções de pagamento;cursos completos de cada conteúdo com variados assuntos;um deck de </a:t>
            </a:r>
            <a:r>
              <a:rPr lang="pt-BR" sz="2600" dirty="0" err="1" smtClean="0"/>
              <a:t>flashcards</a:t>
            </a:r>
            <a:r>
              <a:rPr lang="pt-BR" sz="2600" dirty="0" smtClean="0"/>
              <a:t> para memorização do conteúdo;e um </a:t>
            </a:r>
            <a:r>
              <a:rPr lang="pt-BR" sz="2600" dirty="0" err="1" smtClean="0"/>
              <a:t>quiz</a:t>
            </a:r>
            <a:r>
              <a:rPr lang="pt-BR" sz="2600" dirty="0" smtClean="0"/>
              <a:t> </a:t>
            </a:r>
            <a:r>
              <a:rPr lang="pt-BR" sz="2600" dirty="0" smtClean="0"/>
              <a:t>para </a:t>
            </a:r>
            <a:r>
              <a:rPr lang="pt-BR" sz="2600" dirty="0" err="1" smtClean="0"/>
              <a:t>gameficação</a:t>
            </a:r>
            <a:r>
              <a:rPr lang="pt-BR" sz="2600" dirty="0" smtClean="0"/>
              <a:t> do aprendizado</a:t>
            </a:r>
          </a:p>
        </p:txBody>
      </p:sp>
    </p:spTree>
    <p:extLst>
      <p:ext uri="{BB962C8B-B14F-4D97-AF65-F5344CB8AC3E}">
        <p14:creationId xmlns:p14="http://schemas.microsoft.com/office/powerpoint/2010/main" xmlns="" val="372339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608" r="27327" b="5663"/>
          <a:stretch>
            <a:fillRect/>
          </a:stretch>
        </p:blipFill>
        <p:spPr bwMode="auto">
          <a:xfrm>
            <a:off x="2821577" y="0"/>
            <a:ext cx="5734594" cy="6749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859"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498" y="2102485"/>
            <a:ext cx="6207034" cy="1325563"/>
          </a:xfrm>
        </p:spPr>
        <p:txBody>
          <a:bodyPr/>
          <a:lstStyle/>
          <a:p>
            <a:r>
              <a:rPr lang="pt-BR" dirty="0" smtClean="0"/>
              <a:t>Não Possuo </a:t>
            </a:r>
            <a:r>
              <a:rPr lang="pt-BR" dirty="0" err="1" smtClean="0"/>
              <a:t>L</a:t>
            </a:r>
            <a:r>
              <a:rPr lang="pt-BR" dirty="0" err="1" smtClean="0"/>
              <a:t>ogin</a:t>
            </a:r>
            <a:endParaRPr lang="pt-BR" dirty="0"/>
          </a:p>
        </p:txBody>
      </p:sp>
      <p:sp>
        <p:nvSpPr>
          <p:cNvPr id="4" name="Seta para a direita 3"/>
          <p:cNvSpPr/>
          <p:nvPr/>
        </p:nvSpPr>
        <p:spPr>
          <a:xfrm>
            <a:off x="1293223" y="1776549"/>
            <a:ext cx="2442754" cy="1698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6DB510-9654-378B-67FB-0A409553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42A902B-8A6D-CC13-7470-A2D0C12B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8513" r="28818" b="6250"/>
          <a:stretch>
            <a:fillRect/>
          </a:stretch>
        </p:blipFill>
        <p:spPr bwMode="auto">
          <a:xfrm>
            <a:off x="3709851" y="0"/>
            <a:ext cx="5551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73373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959A7A7DF1B354B95BAA42ED8C87EC9" ma:contentTypeVersion="11" ma:contentTypeDescription="Crie um novo documento." ma:contentTypeScope="" ma:versionID="27e07bc85d78eac0538be78913615b30">
  <xsd:schema xmlns:xsd="http://www.w3.org/2001/XMLSchema" xmlns:xs="http://www.w3.org/2001/XMLSchema" xmlns:p="http://schemas.microsoft.com/office/2006/metadata/properties" xmlns:ns2="b5cf0a56-359d-4d5b-be60-d23070618fc9" xmlns:ns3="874381bc-26dd-473c-8b07-d9206bcbe463" targetNamespace="http://schemas.microsoft.com/office/2006/metadata/properties" ma:root="true" ma:fieldsID="66a22f26eadf8dc3ad652de738abe6e0" ns2:_="" ns3:_="">
    <xsd:import namespace="b5cf0a56-359d-4d5b-be60-d23070618fc9"/>
    <xsd:import namespace="874381bc-26dd-473c-8b07-d9206bcbe4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f0a56-359d-4d5b-be60-d23070618f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4381bc-26dd-473c-8b07-d9206bcbe46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74381bc-26dd-473c-8b07-d9206bcbe463">
      <UserInfo>
        <DisplayName>Lidia Santos de Jesus Palmeira Pinheiro</DisplayName>
        <AccountId>414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CEE82D3-157E-43D5-84BE-F22030E5BC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cf0a56-359d-4d5b-be60-d23070618fc9"/>
    <ds:schemaRef ds:uri="874381bc-26dd-473c-8b07-d9206bcbe4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4A64D2-368D-45FD-8B15-2D1786C63F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638EB-0DDA-4FC3-9443-5D01A512311E}">
  <ds:schemaRefs>
    <ds:schemaRef ds:uri="http://schemas.microsoft.com/office/2006/metadata/properties"/>
    <ds:schemaRef ds:uri="http://schemas.microsoft.com/office/infopath/2007/PartnerControls"/>
    <ds:schemaRef ds:uri="874381bc-26dd-473c-8b07-d9206bcbe46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89</Words>
  <Application>Microsoft Office PowerPoint</Application>
  <PresentationFormat>Personalizar</PresentationFormat>
  <Paragraphs>29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49" baseType="lpstr">
      <vt:lpstr>Tema do Office</vt:lpstr>
      <vt:lpstr>Slide 1</vt:lpstr>
      <vt:lpstr>Slide 2</vt:lpstr>
      <vt:lpstr>Levantamento de requisitos</vt:lpstr>
      <vt:lpstr>Componentes:</vt:lpstr>
      <vt:lpstr>SABER +</vt:lpstr>
      <vt:lpstr>Slide 6</vt:lpstr>
      <vt:lpstr>Slide 7</vt:lpstr>
      <vt:lpstr>Não Possuo Login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Possuo Login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Veronica Vasconcelos Lins</dc:creator>
  <cp:lastModifiedBy>User</cp:lastModifiedBy>
  <cp:revision>31</cp:revision>
  <dcterms:created xsi:type="dcterms:W3CDTF">2022-03-17T20:07:45Z</dcterms:created>
  <dcterms:modified xsi:type="dcterms:W3CDTF">2022-10-31T04:19:42Z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0x010100C959A7A7DF1B354B95BAA42ED8C87EC9</vt:lpwstr>
  </property>
</Properties>
</file>